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68" r:id="rId5"/>
    <p:sldId id="273" r:id="rId6"/>
    <p:sldId id="267" r:id="rId7"/>
    <p:sldId id="269" r:id="rId8"/>
    <p:sldId id="277" r:id="rId9"/>
    <p:sldId id="270" r:id="rId10"/>
    <p:sldId id="271" r:id="rId11"/>
    <p:sldId id="274" r:id="rId12"/>
    <p:sldId id="279" r:id="rId13"/>
    <p:sldId id="276" r:id="rId1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94660"/>
  </p:normalViewPr>
  <p:slideViewPr>
    <p:cSldViewPr snapToGrid="0" snapToObjects="1">
      <p:cViewPr varScale="1">
        <p:scale>
          <a:sx n="81" d="100"/>
          <a:sy n="81" d="100"/>
        </p:scale>
        <p:origin x="1934"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07/11/2017</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a16="http://schemas.microsoft.com/office/drawing/2014/main" id="{DBDFC45F-10CF-4962-90AD-A1352B2B9E15}"/>
              </a:ext>
            </a:extLst>
          </p:cNvPr>
          <p:cNvSpPr txBox="1"/>
          <p:nvPr/>
        </p:nvSpPr>
        <p:spPr>
          <a:xfrm>
            <a:off x="2456573" y="6056079"/>
            <a:ext cx="4132879" cy="369332"/>
          </a:xfrm>
          <a:prstGeom prst="rect">
            <a:avLst/>
          </a:prstGeom>
          <a:noFill/>
        </p:spPr>
        <p:txBody>
          <a:bodyPr wrap="square" rtlCol="0">
            <a:spAutoFit/>
          </a:bodyPr>
          <a:lstStyle/>
          <a:p>
            <a:pPr algn="ct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973FC6-3797-4FE5-926E-304C5CA9EC88}"/>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401308-F084-41C7-92EA-53886EB56046}"/>
              </a:ext>
            </a:extLst>
          </p:cNvPr>
          <p:cNvSpPr>
            <a:spLocks noGrp="1"/>
          </p:cNvSpPr>
          <p:nvPr>
            <p:ph type="title"/>
          </p:nvPr>
        </p:nvSpPr>
        <p:spPr/>
        <p:txBody>
          <a:bodyPr/>
          <a:lstStyle/>
          <a:p>
            <a:r>
              <a:rPr lang="it-IT" dirty="0" err="1"/>
              <a:t>Boundaries</a:t>
            </a:r>
            <a:endParaRPr lang="en-US" dirty="0"/>
          </a:p>
        </p:txBody>
      </p:sp>
      <p:sp>
        <p:nvSpPr>
          <p:cNvPr id="3" name="Segnaposto contenuto 2">
            <a:extLst>
              <a:ext uri="{FF2B5EF4-FFF2-40B4-BE49-F238E27FC236}">
                <a16:creationId xmlns:a16="http://schemas.microsoft.com/office/drawing/2014/main" id="{22A9435C-1BCE-4389-8406-8DE947CAF1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392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419</TotalTime>
  <Words>476</Words>
  <Application>Microsoft Office PowerPoint</Application>
  <PresentationFormat>Presentazione su schermo (4:3)</PresentationFormat>
  <Paragraphs>64</Paragraphs>
  <Slides>13</Slides>
  <Notes>0</Notes>
  <HiddenSlides>1</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Arial</vt:lpstr>
      <vt:lpstr>Calibri</vt:lpstr>
      <vt:lpstr>Wingdings</vt:lpstr>
      <vt:lpstr>POLI</vt:lpstr>
      <vt:lpstr>Titolo presentazione sottotitolo</vt:lpstr>
      <vt:lpstr>Goals of the system</vt:lpstr>
      <vt:lpstr>Goals of the system</vt:lpstr>
      <vt:lpstr>Boundaries</vt:lpstr>
      <vt:lpstr>Use Case</vt:lpstr>
      <vt:lpstr>Use Case</vt:lpstr>
      <vt:lpstr>Requirements</vt:lpstr>
      <vt:lpstr>Requirements</vt:lpstr>
      <vt:lpstr>Assumptions</vt:lpstr>
      <vt:lpstr>Alloy</vt:lpstr>
      <vt:lpstr>Alloy</vt:lpstr>
      <vt:lpstr>Alloy</vt:lpstr>
      <vt:lpstr>Alloy</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Roberto Bigazzi</cp:lastModifiedBy>
  <cp:revision>48</cp:revision>
  <dcterms:created xsi:type="dcterms:W3CDTF">2015-05-26T12:27:57Z</dcterms:created>
  <dcterms:modified xsi:type="dcterms:W3CDTF">2017-11-07T19:33:12Z</dcterms:modified>
</cp:coreProperties>
</file>